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94686"/>
  </p:normalViewPr>
  <p:slideViewPr>
    <p:cSldViewPr snapToGrid="0">
      <p:cViewPr varScale="1">
        <p:scale>
          <a:sx n="101" d="100"/>
          <a:sy n="101" d="100"/>
        </p:scale>
        <p:origin x="904" y="192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F88C7B-EA40-3B4F-8AE8-2BF35D85AB52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95BFEE-9217-054C-8C57-6DC4BDF9BA14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42859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5BFEE-9217-054C-8C57-6DC4BDF9BA14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218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FB8DB8-36A4-E59A-5251-B3EAAA9F6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00C97DD-E16F-F23A-5D0B-BE47DB485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AB4DDD-F708-423F-A59E-AA72DC41D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6CE9D0-2468-6E1A-19CB-B7469E6BD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4B09F2E-324E-B9F6-B90F-41F3AC311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82131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804625-BB33-1EC0-6EE8-23C80B45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88126B7-0FB3-36E7-CE6A-C133ED6E8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5CDD11B-4BB3-B26E-9C10-70382A9AB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13957D-0F7B-470A-0D37-B77C41D15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61A61D6-3035-321E-9BBD-60506B3C1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6382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2E3CA93-A969-5F95-C9BA-226DD61F3B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5BDD643-522A-C7D7-2A48-B2BD63AF9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4F3EA6-7DE9-2D1F-C154-8F391D8D0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BF11F7-83F8-CB56-FBBD-DD98A0DB1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31472C-A1ED-660C-6B62-1E16A374E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15108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3BA8B8-E8AE-6E49-0B71-3F26F0AD6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823AC4-5439-227B-9629-D200DDA32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789BCE-3A2B-00D8-2C21-4CFF9CA51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EBF0F3-72D6-FF5A-FF92-B891E5B7E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BFD19A-B911-18D0-1373-82821330F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7315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2CA9BE-4484-5EAD-26D1-16D84CE4A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B4F7BD2-2CDA-1A4F-E3E5-E46056597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208D56-5451-561D-8953-82474A55B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8F35E1-D78A-6770-FDCA-E5DF845C5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3D3FD5-8442-B789-016B-8D89C8F9F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6682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6C71ED-5CF0-2807-EF06-12002A63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CC51B-AC80-C939-EC38-CEFAB10D4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A9181FB-39DC-4A65-E2B3-7BF62C25C6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788C64F-0A07-83D7-4CBF-C2928737D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8703C59-1729-3F9E-18AA-811180292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C907A0F-0CA9-6855-2ED9-A9D384C65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6793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558093-FBB9-215A-2A61-0D599D632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54545B5-824F-FFC7-D43F-CE6FBCF10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EB718EB-852B-4502-DC19-BD320EC9F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DC5B850-A9EF-8B90-9BA1-B60FAD616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B16FED3-A9F8-49BC-36B7-7FD29A82E9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2A50B55-E75A-D998-A9FD-4C5425F90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7528C3A-94C9-CEAC-8F94-1FB78A2EB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B1B2FAF-D069-B552-8FCD-FDD81BC47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25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6E5F9A-52A8-1C4F-D781-8CBF7950D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1D87208-C0CF-D6D2-5BD9-AEF60087C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84DF49B-1528-91D9-717C-815506223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B9B297A-B24F-6154-09C2-187CEBE3D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81359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4CF3EBD-E8AE-5DFE-AE6B-D3F731017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D107447-88B5-0334-5B3D-2F38E4ABD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6174181-B950-51E7-BDBA-35A787C6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6965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306FCC-3D6F-A743-E964-B1FA4409D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C084231-74BF-4007-91A8-617D71CEC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ADF5914-68F0-7254-F636-87B6469708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AD1E0C9-37A8-802A-9999-57E6AA616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569DCF3-F566-63A1-A31E-22CBE150D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075FF2-3862-77A6-1E10-542B3A35F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8975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AF0912-2E16-A51D-84B9-2A928D9F3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E542164-8C36-AB55-BDE8-57683ED7D6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FDF52BE-5D36-7296-8E7D-700A1E12CC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B205D0-FA3C-7D25-E18B-3A3EB8E60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D967BBC-22FB-34CA-6ADB-C94993E61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2524E10-D90B-B9B9-14DA-5604EFA74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8041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5D31283-AB86-7D37-63EF-901EB6896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de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D9DBCFB-60C4-A0D2-14BE-C55C2A424E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7E2638-E05E-9698-1169-2C8FD89572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F589A0-D298-4B47-880F-20F29F20BCA3}" type="datetimeFigureOut">
              <a:rPr lang="de-CH" smtClean="0"/>
              <a:t>07.03.24</a:t>
            </a:fld>
            <a:endParaRPr lang="de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DB535A-6201-690F-A90F-5A512BB189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5E552D-2FDB-01CB-6C4E-87F482C11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DC4FFD-BD15-FF46-8414-2167C7D54A2D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465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CBFF8-C545-72D9-0083-D20FB96152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CFA7091-AD41-C042-C065-5E1B799202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Image 5" descr="Une image contenant texte, capture d’écran, graphisme, Publicité&#10;&#10;Description générée automatiquement">
            <a:extLst>
              <a:ext uri="{FF2B5EF4-FFF2-40B4-BE49-F238E27FC236}">
                <a16:creationId xmlns:a16="http://schemas.microsoft.com/office/drawing/2014/main" id="{DFA7A6E1-C04A-4A34-E288-B53DE7A53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"/>
            <a:ext cx="12193007" cy="685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50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texte, nuage, capture d’écran&#10;&#10;Description générée automatiquement">
            <a:extLst>
              <a:ext uri="{FF2B5EF4-FFF2-40B4-BE49-F238E27FC236}">
                <a16:creationId xmlns:a16="http://schemas.microsoft.com/office/drawing/2014/main" id="{CF8B0DE1-C9E1-F439-EEF7-E542E5A23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6868"/>
          </a:xfrm>
        </p:spPr>
      </p:pic>
    </p:spTree>
    <p:extLst>
      <p:ext uri="{BB962C8B-B14F-4D97-AF65-F5344CB8AC3E}">
        <p14:creationId xmlns:p14="http://schemas.microsoft.com/office/powerpoint/2010/main" val="642521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nuage, capture d’écran&#10;&#10;Description générée automatiquement">
            <a:extLst>
              <a:ext uri="{FF2B5EF4-FFF2-40B4-BE49-F238E27FC236}">
                <a16:creationId xmlns:a16="http://schemas.microsoft.com/office/drawing/2014/main" id="{AFC96879-6AAE-36C7-9251-4C9FED5D3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6"/>
            <a:ext cx="12192001" cy="685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3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E1F7313D-8151-FE4A-60CE-48F260B41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66"/>
            <a:ext cx="12193007" cy="685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878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39B4EC0-EF4E-A01F-1726-9A4348EB1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79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481ECD-CE19-B11C-22F5-C55CB448C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Espace réservé du contenu 4" descr="Une image contenant texte, nuage, capture d’écran&#10;&#10;Description générée automatiquement">
            <a:extLst>
              <a:ext uri="{FF2B5EF4-FFF2-40B4-BE49-F238E27FC236}">
                <a16:creationId xmlns:a16="http://schemas.microsoft.com/office/drawing/2014/main" id="{4F9CD923-1C6A-8B65-7245-89458EC95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4013" cy="6858000"/>
          </a:xfrm>
        </p:spPr>
      </p:pic>
    </p:spTree>
    <p:extLst>
      <p:ext uri="{BB962C8B-B14F-4D97-AF65-F5344CB8AC3E}">
        <p14:creationId xmlns:p14="http://schemas.microsoft.com/office/powerpoint/2010/main" val="22493696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</Words>
  <Application>Microsoft Macintosh PowerPoint</Application>
  <PresentationFormat>Grand écran</PresentationFormat>
  <Paragraphs>1</Paragraphs>
  <Slides>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Hendrik VAN DOORN</dc:creator>
  <cp:lastModifiedBy>Hendrik VAN DOORN</cp:lastModifiedBy>
  <cp:revision>4</cp:revision>
  <dcterms:created xsi:type="dcterms:W3CDTF">2024-02-29T08:16:46Z</dcterms:created>
  <dcterms:modified xsi:type="dcterms:W3CDTF">2024-03-07T07:21:55Z</dcterms:modified>
</cp:coreProperties>
</file>

<file path=docProps/thumbnail.jpeg>
</file>